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84" r:id="rId3"/>
    <p:sldId id="285" r:id="rId4"/>
    <p:sldId id="286" r:id="rId5"/>
    <p:sldId id="303" r:id="rId6"/>
    <p:sldId id="289" r:id="rId7"/>
    <p:sldId id="290" r:id="rId8"/>
    <p:sldId id="304" r:id="rId9"/>
    <p:sldId id="305" r:id="rId10"/>
    <p:sldId id="293" r:id="rId11"/>
    <p:sldId id="291" r:id="rId12"/>
    <p:sldId id="292" r:id="rId13"/>
    <p:sldId id="295" r:id="rId14"/>
    <p:sldId id="294" r:id="rId15"/>
    <p:sldId id="296" r:id="rId16"/>
    <p:sldId id="298" r:id="rId17"/>
    <p:sldId id="297" r:id="rId18"/>
    <p:sldId id="299" r:id="rId19"/>
    <p:sldId id="301" r:id="rId20"/>
    <p:sldId id="30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86"/>
            <p14:sldId id="303"/>
            <p14:sldId id="289"/>
            <p14:sldId id="290"/>
            <p14:sldId id="304"/>
          </p14:sldIdLst>
        </p14:section>
        <p14:section name="How to collab" id="{72736C24-6342-6041-BEDC-1E2586A85D2F}">
          <p14:sldIdLst>
            <p14:sldId id="305"/>
            <p14:sldId id="293"/>
            <p14:sldId id="291"/>
            <p14:sldId id="292"/>
            <p14:sldId id="295"/>
            <p14:sldId id="294"/>
            <p14:sldId id="296"/>
            <p14:sldId id="298"/>
            <p14:sldId id="297"/>
            <p14:sldId id="299"/>
          </p14:sldIdLst>
        </p14:section>
        <p14:section name="Project Pitch" id="{E6D1840E-785C-B54B-B113-088C2DE8FD07}">
          <p14:sldIdLst>
            <p14:sldId id="301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5B5B5"/>
    <a:srgbClr val="F1502F"/>
    <a:srgbClr val="E8F0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3"/>
    <p:restoredTop sz="79472"/>
  </p:normalViewPr>
  <p:slideViewPr>
    <p:cSldViewPr snapToGrid="0" snapToObjects="1">
      <p:cViewPr varScale="1">
        <p:scale>
          <a:sx n="74" d="100"/>
          <a:sy n="7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doesn’t have to be self-contained within this Brainhack. Although it will be ideal to have a pause-point/chapter done within this event. </a:t>
            </a:r>
          </a:p>
          <a:p>
            <a:endParaRPr lang="en-US" dirty="0"/>
          </a:p>
          <a:p>
            <a:r>
              <a:rPr lang="en-US" dirty="0"/>
              <a:t>If pitching something brand new, expect some brain-storming time. Accept ideas from others joining you. Build a rough road-map with bite-size steps that can be delegated to others (e.g., organize example data, organize resource list, create an outline, make example scripts).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5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BrainHacks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collaborative events that focus on the open sharing of ideas, models, code, and data. They bring together brain experts and enthusiasts from a variety of backgrounds to build relationships, learn from one another, and collaborate on projects related to the neurosciences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Variety of experience and expertise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Feedback form after the event to help organizing the next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6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Relationship Id="rId9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tiff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ack-dallas.github.io/mini-brainhack-ut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B11C59-46BC-5B47-88CC-22F65B91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37000"/>
                    </a14:imgEffect>
                  </a14:imgLayer>
                </a14:imgProps>
              </a:ext>
            </a:extLst>
          </a:blip>
          <a:srcRect b="28812"/>
          <a:stretch/>
        </p:blipFill>
        <p:spPr>
          <a:xfrm>
            <a:off x="0" y="0"/>
            <a:ext cx="12192000" cy="459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D3279-CBD1-E94E-87CB-1A620A0B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3" y="4876046"/>
            <a:ext cx="17145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36D16-F2C4-104B-8E12-06F62BC8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342" y="4880572"/>
            <a:ext cx="6610202" cy="174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83B3-285E-6443-A41B-0B3C74DBC328}"/>
              </a:ext>
            </a:extLst>
          </p:cNvPr>
          <p:cNvSpPr txBox="1"/>
          <p:nvPr/>
        </p:nvSpPr>
        <p:spPr>
          <a:xfrm>
            <a:off x="2140527" y="1880753"/>
            <a:ext cx="8084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Brainhack Dallas 2019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Saturday Nov. 16-Sunday Nov. 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9E0DA-4B50-F24D-B95B-1FCEFA208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251" y="5036021"/>
            <a:ext cx="1394552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43C-B211-CF41-828D-F02C7AF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Install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09AB-DA6B-2846-97F6-44804B4D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0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Git</a:t>
            </a:r>
          </a:p>
          <a:p>
            <a:r>
              <a:rPr lang="en-US" sz="2800" dirty="0"/>
              <a:t>Windows users: </a:t>
            </a:r>
            <a:r>
              <a:rPr lang="en-US" sz="2800" dirty="0">
                <a:hlinkClick r:id="rId3"/>
              </a:rPr>
              <a:t>https://gitforwindows.org/</a:t>
            </a:r>
            <a:endParaRPr lang="en-US" sz="2800" dirty="0"/>
          </a:p>
          <a:p>
            <a:pPr lvl="2"/>
            <a:r>
              <a:rPr lang="en-US" sz="2000" dirty="0"/>
              <a:t>Git for windows comes with </a:t>
            </a:r>
            <a:r>
              <a:rPr lang="en-US" sz="2000" b="1" dirty="0"/>
              <a:t>Git-Bash (</a:t>
            </a:r>
            <a:r>
              <a:rPr lang="en-US" sz="2000" dirty="0"/>
              <a:t>a bash terminal for windows). </a:t>
            </a:r>
          </a:p>
          <a:p>
            <a:r>
              <a:rPr lang="en-US" sz="2800" dirty="0"/>
              <a:t>Linux/Mac Users: </a:t>
            </a:r>
            <a:r>
              <a:rPr lang="en-US" sz="2800" dirty="0">
                <a:hlinkClick r:id="rId4"/>
              </a:rPr>
              <a:t>https://git-scm.com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GitHub</a:t>
            </a:r>
          </a:p>
          <a:p>
            <a:r>
              <a:rPr lang="en-US" sz="2800" dirty="0"/>
              <a:t>Sign up for an account on </a:t>
            </a:r>
            <a:r>
              <a:rPr lang="en-US" sz="2800" dirty="0">
                <a:hlinkClick r:id="rId5"/>
              </a:rPr>
              <a:t>https://github.com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GitHub Desktop</a:t>
            </a:r>
          </a:p>
          <a:p>
            <a:r>
              <a:rPr lang="en-US" sz="2800" dirty="0"/>
              <a:t>Install GitHub Desktop: </a:t>
            </a:r>
            <a:r>
              <a:rPr lang="en-US" sz="2800" dirty="0">
                <a:hlinkClick r:id="rId6"/>
              </a:rPr>
              <a:t>https://desktop.github.com/</a:t>
            </a:r>
            <a:r>
              <a:rPr lang="en-US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E3DA4-7456-A643-A2BA-59E59FEDF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8489" y="2001544"/>
            <a:ext cx="2050716" cy="85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12345-0822-EB4F-9391-72C010DF2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6717" y="5461897"/>
            <a:ext cx="1132098" cy="113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B10B6-6925-BF49-B9FA-BEDDF4448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144" y="3716431"/>
            <a:ext cx="2897406" cy="10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7" y="1815794"/>
            <a:ext cx="11814383" cy="46801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The process of collaborating on projects 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5978F-10C7-3540-A44B-EB1F5F7A9203}"/>
              </a:ext>
            </a:extLst>
          </p:cNvPr>
          <p:cNvGrpSpPr/>
          <p:nvPr/>
        </p:nvGrpSpPr>
        <p:grpSpPr>
          <a:xfrm>
            <a:off x="7528601" y="5044766"/>
            <a:ext cx="4506352" cy="862016"/>
            <a:chOff x="7396030" y="4925059"/>
            <a:chExt cx="4506352" cy="86201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7BB00B-9EC1-9D43-88CE-5B343F3738A7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5DEEC-AF5C-C44A-9666-1DF79F982E5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818098" y="31312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36196" y="31312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83672" y="31366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94822" y="31312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6995-07D9-3A4D-8E0F-C48CC24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1. Obtain the project you want to work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1170-FB13-A24F-8DBE-0A757BB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9" y="1248385"/>
            <a:ext cx="8846545" cy="1247370"/>
          </a:xfrm>
        </p:spPr>
        <p:txBody>
          <a:bodyPr/>
          <a:lstStyle/>
          <a:p>
            <a:r>
              <a:rPr lang="en-US" dirty="0"/>
              <a:t>Fork a project so a repository of that project is now in your GitHub account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F9237-7551-0D41-AA64-4DD8B1569627}"/>
              </a:ext>
            </a:extLst>
          </p:cNvPr>
          <p:cNvGrpSpPr/>
          <p:nvPr/>
        </p:nvGrpSpPr>
        <p:grpSpPr>
          <a:xfrm>
            <a:off x="194822" y="1248385"/>
            <a:ext cx="2505456" cy="1955256"/>
            <a:chOff x="308765" y="3939882"/>
            <a:chExt cx="2505456" cy="19552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EB73F8-8ECF-D34D-8D54-C164A44B89F4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FB54A6-1FDE-9743-8873-A441FA857C54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33DE2B-2F7B-CB48-B43C-8DD6EBAE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89CC8-B31D-7545-A184-93428A8D7D03}"/>
              </a:ext>
            </a:extLst>
          </p:cNvPr>
          <p:cNvGrpSpPr/>
          <p:nvPr/>
        </p:nvGrpSpPr>
        <p:grpSpPr>
          <a:xfrm>
            <a:off x="170615" y="3924451"/>
            <a:ext cx="2505456" cy="1955256"/>
            <a:chOff x="308765" y="3939882"/>
            <a:chExt cx="2505456" cy="195525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4846A1-8339-9641-BC98-3BAC21C3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57FBA43-46CE-E148-9843-76ECAE1458F0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49EF7-8E9F-774D-9CEC-4B3AD5C74B79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764AEB-95B7-0B43-B912-3F72F6F5D337}"/>
              </a:ext>
            </a:extLst>
          </p:cNvPr>
          <p:cNvSpPr txBox="1">
            <a:spLocks/>
          </p:cNvSpPr>
          <p:nvPr/>
        </p:nvSpPr>
        <p:spPr>
          <a:xfrm>
            <a:off x="3062688" y="3943780"/>
            <a:ext cx="9129312" cy="19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 to your computer</a:t>
            </a:r>
          </a:p>
          <a:p>
            <a:pPr lvl="2"/>
            <a:r>
              <a:rPr lang="en-US" dirty="0"/>
              <a:t>Use GitHub Desktop</a:t>
            </a:r>
          </a:p>
          <a:p>
            <a:pPr lvl="3"/>
            <a:r>
              <a:rPr lang="en-US" dirty="0"/>
              <a:t>File &gt;&gt; Clone Repository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E39AF-5C31-4A48-BA3B-32E1D2A1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94" y="435902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80E-FBF3-6A48-8BB8-56B7F7E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Look at what has been done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EBD9-6D33-F74B-8F53-E41D3BE1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tab in GitHub Desktop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E6E70-E27A-7A4E-8B66-E2EB659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79" y="1248385"/>
            <a:ext cx="705065" cy="7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2. Make changes &amp; document the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91537-6C99-9044-943E-31EB323D2B51}"/>
              </a:ext>
            </a:extLst>
          </p:cNvPr>
          <p:cNvGrpSpPr/>
          <p:nvPr/>
        </p:nvGrpSpPr>
        <p:grpSpPr>
          <a:xfrm>
            <a:off x="113942" y="1425409"/>
            <a:ext cx="2542032" cy="2003591"/>
            <a:chOff x="3786945" y="2890195"/>
            <a:chExt cx="2542032" cy="20035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FC62AA-071E-B54B-B6DA-7E81E4FBD756}"/>
                </a:ext>
              </a:extLst>
            </p:cNvPr>
            <p:cNvSpPr/>
            <p:nvPr/>
          </p:nvSpPr>
          <p:spPr>
            <a:xfrm>
              <a:off x="3823521" y="2890195"/>
              <a:ext cx="2505456" cy="12604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Monaco" pitchFamily="2" charset="77"/>
                </a:rPr>
                <a:t>Add &amp; Commit Changes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8ECF8-0D2C-4C45-84BB-2CE8D1135428}"/>
                </a:ext>
              </a:extLst>
            </p:cNvPr>
            <p:cNvSpPr txBox="1"/>
            <p:nvPr/>
          </p:nvSpPr>
          <p:spPr>
            <a:xfrm>
              <a:off x="3786945" y="4185900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 your changes using Git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8248D4-E6B1-D14C-83FA-4818ED06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71" y="1143000"/>
            <a:ext cx="8846545" cy="5715000"/>
          </a:xfrm>
        </p:spPr>
        <p:txBody>
          <a:bodyPr>
            <a:normAutofit/>
          </a:bodyPr>
          <a:lstStyle/>
          <a:p>
            <a:r>
              <a:rPr lang="en-US" dirty="0"/>
              <a:t>Add a file….</a:t>
            </a:r>
          </a:p>
          <a:p>
            <a:endParaRPr lang="en-US" dirty="0"/>
          </a:p>
          <a:p>
            <a:r>
              <a:rPr lang="en-US" dirty="0"/>
              <a:t>Look at what has changed</a:t>
            </a:r>
          </a:p>
          <a:p>
            <a:pPr lvl="2"/>
            <a:r>
              <a:rPr lang="en-US" dirty="0"/>
              <a:t>Change Tab on GitHub Desktop</a:t>
            </a:r>
          </a:p>
          <a:p>
            <a:endParaRPr lang="en-US" dirty="0"/>
          </a:p>
          <a:p>
            <a:r>
              <a:rPr lang="en-US" dirty="0"/>
              <a:t>Commit the change </a:t>
            </a:r>
          </a:p>
          <a:p>
            <a:pPr lvl="2"/>
            <a:r>
              <a:rPr lang="en-US" dirty="0"/>
              <a:t>Type a summary and click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3A50B-900A-384F-A96E-161A35C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96" y="2721114"/>
            <a:ext cx="705065" cy="705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2ED38-7BCE-0242-8889-E95E6A28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11" y="4418189"/>
            <a:ext cx="308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3. Push that change to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3517B-8DA6-BD49-9BA3-50713E40325B}"/>
              </a:ext>
            </a:extLst>
          </p:cNvPr>
          <p:cNvGrpSpPr/>
          <p:nvPr/>
        </p:nvGrpSpPr>
        <p:grpSpPr>
          <a:xfrm>
            <a:off x="0" y="1247352"/>
            <a:ext cx="2834640" cy="1952127"/>
            <a:chOff x="6564274" y="2890195"/>
            <a:chExt cx="2834640" cy="19521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E0374C-EF4D-C442-91B1-900FBDDB6634}"/>
                </a:ext>
              </a:extLst>
            </p:cNvPr>
            <p:cNvGrpSpPr/>
            <p:nvPr/>
          </p:nvGrpSpPr>
          <p:grpSpPr>
            <a:xfrm>
              <a:off x="6736744" y="2890195"/>
              <a:ext cx="2618209" cy="1260490"/>
              <a:chOff x="6736744" y="2890195"/>
              <a:chExt cx="2618209" cy="126049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95A367B-2C26-9A47-B5B3-A3B4F72340CC}"/>
                  </a:ext>
                </a:extLst>
              </p:cNvPr>
              <p:cNvSpPr/>
              <p:nvPr/>
            </p:nvSpPr>
            <p:spPr>
              <a:xfrm>
                <a:off x="6736744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F97BD38-29E4-E143-BF0B-6D7A9E9F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704" y="3409666"/>
                <a:ext cx="609459" cy="60945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49B0E4-F8B3-8D44-9C97-D62B340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607644" y="2906836"/>
                <a:ext cx="1747309" cy="647670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9B3203F-84CD-4E4C-92F5-8ECAC62C7B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81393">
                <a:off x="7433093" y="3213468"/>
                <a:ext cx="421017" cy="63839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E6C15-488F-3242-ACBD-2CBF3F2AD21A}"/>
                </a:ext>
              </a:extLst>
            </p:cNvPr>
            <p:cNvSpPr txBox="1"/>
            <p:nvPr/>
          </p:nvSpPr>
          <p:spPr>
            <a:xfrm>
              <a:off x="6564274" y="4134436"/>
              <a:ext cx="2834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Push 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changes to GitHub</a:t>
              </a:r>
              <a:endPara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EFC20D-5AA9-A844-A396-355B28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21" y="1263993"/>
            <a:ext cx="8810240" cy="17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Check that your changes are now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CA0B4-198D-5344-9631-ACEE4AD8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456" y="5839638"/>
            <a:ext cx="1527544" cy="1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4. Ask the original author to incorporate your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61264-BBD1-A64C-820B-673B8FF088E9}"/>
              </a:ext>
            </a:extLst>
          </p:cNvPr>
          <p:cNvGrpSpPr/>
          <p:nvPr/>
        </p:nvGrpSpPr>
        <p:grpSpPr>
          <a:xfrm>
            <a:off x="190264" y="1263993"/>
            <a:ext cx="2514317" cy="1949735"/>
            <a:chOff x="9562523" y="2895565"/>
            <a:chExt cx="2514317" cy="19497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F76237-B7B4-BE41-BDF5-8EFE7CEB607F}"/>
                </a:ext>
              </a:extLst>
            </p:cNvPr>
            <p:cNvGrpSpPr/>
            <p:nvPr/>
          </p:nvGrpSpPr>
          <p:grpSpPr>
            <a:xfrm>
              <a:off x="9562523" y="2895565"/>
              <a:ext cx="2505456" cy="1260490"/>
              <a:chOff x="9562523" y="2895565"/>
              <a:chExt cx="2505456" cy="12604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128186-C727-AF44-B0E4-E24497B53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2183" y="3003748"/>
                <a:ext cx="826136" cy="1101515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9D0B01F-5286-F842-AD44-EEF2B1B1C26E}"/>
                  </a:ext>
                </a:extLst>
              </p:cNvPr>
              <p:cNvSpPr/>
              <p:nvPr/>
            </p:nvSpPr>
            <p:spPr>
              <a:xfrm>
                <a:off x="9562523" y="289556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36E12-5B9F-8344-B4FB-15422D1358A1}"/>
                </a:ext>
              </a:extLst>
            </p:cNvPr>
            <p:cNvSpPr txBox="1"/>
            <p:nvPr/>
          </p:nvSpPr>
          <p:spPr>
            <a:xfrm>
              <a:off x="9571384" y="4137414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Make a </a:t>
              </a:r>
            </a:p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pull request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1EE202-53F4-0348-91BE-0EB57D0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53" y="1263993"/>
            <a:ext cx="933494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the purpose of this Brainhack,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6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/>
          <a:lstStyle/>
          <a:p>
            <a:pPr algn="ctr"/>
            <a:r>
              <a:rPr lang="en-US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Can I pitch a project? </a:t>
            </a:r>
          </a:p>
          <a:p>
            <a:pPr lvl="2"/>
            <a:r>
              <a:rPr lang="en-US" dirty="0"/>
              <a:t>Yes. </a:t>
            </a:r>
          </a:p>
          <a:p>
            <a:pPr lvl="2"/>
            <a:endParaRPr lang="en-US" dirty="0"/>
          </a:p>
          <a:p>
            <a:r>
              <a:rPr lang="en-US" dirty="0"/>
              <a:t>What is the criteria? </a:t>
            </a:r>
          </a:p>
          <a:p>
            <a:pPr lvl="2"/>
            <a:r>
              <a:rPr lang="en-US" dirty="0"/>
              <a:t>The outcome of it is something open-to-all at some point</a:t>
            </a:r>
          </a:p>
          <a:p>
            <a:pPr lvl="3"/>
            <a:r>
              <a:rPr lang="en-US" dirty="0"/>
              <a:t>A tool/script/function</a:t>
            </a:r>
          </a:p>
          <a:p>
            <a:pPr lvl="3"/>
            <a:r>
              <a:rPr lang="en-US" dirty="0"/>
              <a:t>Processed data that is open</a:t>
            </a:r>
          </a:p>
          <a:p>
            <a:pPr lvl="3"/>
            <a:r>
              <a:rPr lang="en-US" dirty="0"/>
              <a:t>A tutorial/textbook</a:t>
            </a:r>
          </a:p>
          <a:p>
            <a:pPr lvl="3"/>
            <a:endParaRPr lang="en-US" dirty="0"/>
          </a:p>
          <a:p>
            <a:r>
              <a:rPr lang="en-US" dirty="0"/>
              <a:t>You (or a group) can pitch something </a:t>
            </a:r>
            <a:r>
              <a:rPr lang="en-US" b="1" dirty="0"/>
              <a:t>mid-way through the Brainhack!</a:t>
            </a:r>
          </a:p>
        </p:txBody>
      </p:sp>
    </p:spTree>
    <p:extLst>
      <p:ext uri="{BB962C8B-B14F-4D97-AF65-F5344CB8AC3E}">
        <p14:creationId xmlns:p14="http://schemas.microsoft.com/office/powerpoint/2010/main" val="26373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EBD1-4790-3A4F-A0B1-38142C03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64" y="3429000"/>
            <a:ext cx="814875" cy="8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BC59-5F04-C349-83D9-3904BE24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66" y="2616200"/>
            <a:ext cx="2965598" cy="19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1199-69C9-4F43-A4AE-4090263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9E66-C81A-F149-9D33-DCF6D87F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7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Introduce the Team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2EA88-FC62-6B4A-B5C5-2D289C23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3" y="1621464"/>
            <a:ext cx="2009554" cy="20095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C900F-5C45-F44C-BED1-8FB40A4A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223" y="1621465"/>
            <a:ext cx="2009553" cy="2009553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866B9-9F5C-FE4F-B019-C02D30E9C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253"/>
          <a:stretch/>
        </p:blipFill>
        <p:spPr>
          <a:xfrm>
            <a:off x="7383572" y="1621464"/>
            <a:ext cx="2011511" cy="200955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27C864-16B5-4E4B-81CE-3972CB8C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73" y="1621464"/>
            <a:ext cx="2009554" cy="20095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C6B51-0B52-714D-9A54-BF2275B2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21" y="1621464"/>
            <a:ext cx="2009554" cy="2009554"/>
          </a:xfrm>
          <a:prstGeom prst="ellipse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738E2-37EE-244D-97F9-B5C50C2FB3D2}"/>
              </a:ext>
            </a:extLst>
          </p:cNvPr>
          <p:cNvSpPr/>
          <p:nvPr/>
        </p:nvSpPr>
        <p:spPr>
          <a:xfrm>
            <a:off x="439641" y="3786316"/>
            <a:ext cx="19383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Ekarin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website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(Will talk about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R/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you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him)</a:t>
            </a:r>
          </a:p>
          <a:p>
            <a:pPr algn="ctr"/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8A76F-B28F-7F43-A994-D099FB1D657D}"/>
              </a:ext>
            </a:extLst>
          </p:cNvPr>
          <p:cNvSpPr/>
          <p:nvPr/>
        </p:nvSpPr>
        <p:spPr>
          <a:xfrm>
            <a:off x="2676617" y="3786315"/>
            <a:ext cx="22540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Ju-Chi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BBS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 your TA today)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83F5E-1843-314D-8A80-8E453066AF8F}"/>
              </a:ext>
            </a:extLst>
          </p:cNvPr>
          <p:cNvSpPr/>
          <p:nvPr/>
        </p:nvSpPr>
        <p:spPr>
          <a:xfrm>
            <a:off x="5150490" y="3786314"/>
            <a:ext cx="1891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about data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is a Dr. !)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9F20F-7561-9641-A0F3-DC0AFB374384}"/>
              </a:ext>
            </a:extLst>
          </p:cNvPr>
          <p:cNvSpPr/>
          <p:nvPr/>
        </p:nvSpPr>
        <p:spPr>
          <a:xfrm>
            <a:off x="7514730" y="3786313"/>
            <a:ext cx="1749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Advocated for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likes food)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E9AA2-ADCC-A74B-8269-AA72DB28FE80}"/>
              </a:ext>
            </a:extLst>
          </p:cNvPr>
          <p:cNvSpPr/>
          <p:nvPr/>
        </p:nvSpPr>
        <p:spPr>
          <a:xfrm>
            <a:off x="9982431" y="3786312"/>
            <a:ext cx="1396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Micaela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Git/GitHub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(….)</a:t>
            </a:r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The purpose of Brainhack?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Hackathon</a:t>
            </a:r>
          </a:p>
          <a:p>
            <a:pPr marL="0" indent="0" algn="ctr">
              <a:buNone/>
            </a:pPr>
            <a:r>
              <a:rPr lang="en-US" dirty="0"/>
              <a:t>Sprint-like event that aims to create a product in a collaborative manner. Often has specific focused themes.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Brainhack </a:t>
            </a:r>
          </a:p>
          <a:p>
            <a:pPr marL="0" indent="0" algn="ctr">
              <a:buNone/>
            </a:pPr>
            <a:r>
              <a:rPr lang="en-US" dirty="0"/>
              <a:t>Neuroscience-related hackathon </a:t>
            </a:r>
          </a:p>
          <a:p>
            <a:pPr marL="0" indent="0" algn="ctr">
              <a:buNone/>
            </a:pPr>
            <a:r>
              <a:rPr lang="en-US" dirty="0"/>
              <a:t>+ </a:t>
            </a:r>
          </a:p>
          <a:p>
            <a:pPr marL="0" indent="0" algn="ctr">
              <a:buNone/>
            </a:pPr>
            <a:r>
              <a:rPr lang="en-US" dirty="0"/>
              <a:t>Talks | Tutorials | Panels | Unconferences</a:t>
            </a:r>
            <a:br>
              <a:rPr lang="en-US" dirty="0"/>
            </a:br>
            <a:endParaRPr lang="en-US" dirty="0"/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73C077-D519-E84C-B946-EF0930AB7B02}"/>
              </a:ext>
            </a:extLst>
          </p:cNvPr>
          <p:cNvSpPr/>
          <p:nvPr/>
        </p:nvSpPr>
        <p:spPr>
          <a:xfrm>
            <a:off x="1850065" y="4944140"/>
            <a:ext cx="3487479" cy="1286539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Schedule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Talks/Tutorial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Open Hacking Session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(repeat)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https://brainhack-dallas.github.io/mini-brainhack-utd/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6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Logistics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351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 main rooms</a:t>
            </a:r>
          </a:p>
          <a:p>
            <a:pPr lvl="2"/>
            <a:r>
              <a:rPr lang="en-US" dirty="0"/>
              <a:t>Most talks will be in this room (larger classroom)</a:t>
            </a:r>
          </a:p>
          <a:p>
            <a:pPr lvl="2"/>
            <a:r>
              <a:rPr lang="en-US" dirty="0"/>
              <a:t>Git &amp; GitHub Tutorial will be in the smaller room next door</a:t>
            </a:r>
          </a:p>
          <a:p>
            <a:pPr lvl="2"/>
            <a:r>
              <a:rPr lang="en-US" dirty="0"/>
              <a:t>Open-Hacking will be in both rooms when no talks are co-occurring</a:t>
            </a:r>
          </a:p>
          <a:p>
            <a:endParaRPr lang="en-US" dirty="0"/>
          </a:p>
          <a:p>
            <a:r>
              <a:rPr lang="en-US" dirty="0"/>
              <a:t>Lunch is provided (thanks to BBS)</a:t>
            </a:r>
          </a:p>
          <a:p>
            <a:endParaRPr lang="en-US" dirty="0"/>
          </a:p>
          <a:p>
            <a:r>
              <a:rPr lang="en-US" dirty="0"/>
              <a:t>Slack for communicating </a:t>
            </a:r>
          </a:p>
          <a:p>
            <a:pPr lvl="2"/>
            <a:r>
              <a:rPr lang="en-US" dirty="0"/>
              <a:t>Everyone was sent an invitation. </a:t>
            </a:r>
          </a:p>
          <a:p>
            <a:pPr lvl="2"/>
            <a:r>
              <a:rPr lang="en-US" dirty="0"/>
              <a:t>Have Slack it opened as a browser tab or install the Desktop version</a:t>
            </a:r>
          </a:p>
          <a:p>
            <a:pPr lvl="2"/>
            <a:r>
              <a:rPr lang="en-US" dirty="0"/>
              <a:t>Have notification turn on for </a:t>
            </a:r>
            <a:r>
              <a:rPr lang="en-US" b="1" dirty="0"/>
              <a:t>#bhd-19 </a:t>
            </a:r>
            <a:r>
              <a:rPr lang="en-US" dirty="0"/>
              <a:t>channel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Dinner – LA Burger after first day </a:t>
            </a:r>
          </a:p>
          <a:p>
            <a:pPr lvl="2"/>
            <a:r>
              <a:rPr lang="en-US" dirty="0"/>
              <a:t>Please indicate on the </a:t>
            </a:r>
            <a:r>
              <a:rPr lang="en-US" b="1" dirty="0"/>
              <a:t>#bhd-19</a:t>
            </a:r>
            <a:r>
              <a:rPr lang="en-US" dirty="0"/>
              <a:t> channel on Slack if you will join us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8BBD8-F256-ED4B-B64D-8482FAE5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408" y="4110246"/>
            <a:ext cx="1081569" cy="1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Code of Conduct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https://www.brainhack.org/code-of-conduct.html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Be nice </a:t>
            </a:r>
            <a:r>
              <a:rPr lang="en-US" b="1" dirty="0">
                <a:sym typeface="Wingdings" pitchFamily="2" charset="2"/>
              </a:rPr>
              <a:t> 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929-A447-BA43-AFFC-39C26EAA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6A4A-083E-DC4C-9401-2E735BF4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43787"/>
            <a:ext cx="11814383" cy="33144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Learn some stuff     |     Make some stuff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Have fun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Hopefully we can do it again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08772-4573-854D-B3A3-C23E5A155391}"/>
              </a:ext>
            </a:extLst>
          </p:cNvPr>
          <p:cNvGrpSpPr/>
          <p:nvPr/>
        </p:nvGrpSpPr>
        <p:grpSpPr>
          <a:xfrm>
            <a:off x="198606" y="4703978"/>
            <a:ext cx="11975232" cy="1744197"/>
            <a:chOff x="198606" y="4703978"/>
            <a:chExt cx="11975232" cy="17441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688B9E-20FB-E447-BE84-F9609BEF98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8606" y="5028955"/>
              <a:ext cx="5735128" cy="970515"/>
              <a:chOff x="1890623" y="5423829"/>
              <a:chExt cx="8475045" cy="1434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7DA0AB-4E91-0149-B44D-2BAEC4E98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623" y="5423829"/>
                <a:ext cx="1404668" cy="140466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DE8A73-5504-0B48-97BC-B0D10E9B7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122" y="5789613"/>
                <a:ext cx="3175000" cy="6731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643A70F-7717-ED42-BAF5-4B9CC6A2E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1569" y="5606669"/>
                <a:ext cx="1515306" cy="125133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CC45D6-C8EF-1D42-A038-BDD632C80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1000" y="5453332"/>
                <a:ext cx="1404668" cy="140466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F6EF58-4B2F-FE4A-BF82-FA0C68C3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21" y="4703978"/>
              <a:ext cx="2621679" cy="17441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8C10A6-3199-134F-9463-B2A96768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76942" y="4859051"/>
              <a:ext cx="3196896" cy="1517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3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F129-8CB9-9F4B-96BF-E35D4238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Preparing to work on projects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2ACC-1F6B-5140-91DA-02DC16E1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necessary software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 introduction on using GitHub to work on the projects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3658</TotalTime>
  <Words>788</Words>
  <Application>Microsoft Macintosh PowerPoint</Application>
  <PresentationFormat>Widescreen</PresentationFormat>
  <Paragraphs>177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Helvetica</vt:lpstr>
      <vt:lpstr>Helvetica Neue</vt:lpstr>
      <vt:lpstr>Monaco</vt:lpstr>
      <vt:lpstr>Open Sans</vt:lpstr>
      <vt:lpstr>Dissertationthmx</vt:lpstr>
      <vt:lpstr>PowerPoint Presentation</vt:lpstr>
      <vt:lpstr>Welcome</vt:lpstr>
      <vt:lpstr>Introduce the Team</vt:lpstr>
      <vt:lpstr>The purpose of Brainhack?</vt:lpstr>
      <vt:lpstr>Schedule</vt:lpstr>
      <vt:lpstr>Logistics</vt:lpstr>
      <vt:lpstr>Code of Conduct</vt:lpstr>
      <vt:lpstr>Goals</vt:lpstr>
      <vt:lpstr>Preparing to work on projects together </vt:lpstr>
      <vt:lpstr>Install &amp; Setup</vt:lpstr>
      <vt:lpstr>PowerPoint Presentation</vt:lpstr>
      <vt:lpstr>1. Obtain the project you want to work on</vt:lpstr>
      <vt:lpstr>Look at what has been done in the project</vt:lpstr>
      <vt:lpstr>2. Make changes &amp; document the changes</vt:lpstr>
      <vt:lpstr>3. Push that change to GitHub</vt:lpstr>
      <vt:lpstr>Check that your changes are now on GitHub</vt:lpstr>
      <vt:lpstr>4. Ask the original author to incorporate your changes</vt:lpstr>
      <vt:lpstr>PowerPoint Presentation</vt:lpstr>
      <vt:lpstr>Projects</vt:lpstr>
      <vt:lpstr>Project Pitch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1433</cp:revision>
  <dcterms:created xsi:type="dcterms:W3CDTF">2019-09-09T18:28:10Z</dcterms:created>
  <dcterms:modified xsi:type="dcterms:W3CDTF">2019-11-16T04:00:41Z</dcterms:modified>
</cp:coreProperties>
</file>